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Anaesthetists’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Perceptions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Harriet Kemp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Research &amp; Audit Federation of Trainees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76% had career experience of perioperative anaphylaxis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Median of 2 cases per respondent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≈ 1:</a:t>
            </a:r>
            <a:r>
              <a:rPr lang="en-GB" dirty="0" smtClean="0"/>
              <a:t>7.25 years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4% reported a death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GB" dirty="0" smtClean="0"/>
              <a:t> 1: 311 years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Largest survey on this topic</a:t>
            </a:r>
          </a:p>
          <a:p>
            <a:r>
              <a:rPr lang="en-GB" dirty="0" smtClean="0"/>
              <a:t>Majority not reported to national databases</a:t>
            </a:r>
          </a:p>
          <a:p>
            <a:r>
              <a:rPr lang="en-GB" dirty="0" smtClean="0"/>
              <a:t>Some not referred for investigation</a:t>
            </a:r>
          </a:p>
          <a:p>
            <a:r>
              <a:rPr lang="en-GB" dirty="0" smtClean="0"/>
              <a:t>Mismatch of risk perception and actual risk?</a:t>
            </a:r>
          </a:p>
          <a:p>
            <a:r>
              <a:rPr lang="en-GB" dirty="0" smtClean="0"/>
              <a:t>NMBA and antibiotics perceived as highest risk</a:t>
            </a:r>
          </a:p>
          <a:p>
            <a:endParaRPr lang="en-GB" dirty="0"/>
          </a:p>
          <a:p>
            <a:r>
              <a:rPr lang="en-GB" i="1" dirty="0" smtClean="0"/>
              <a:t>NB Limitation of retrospective incidences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3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baseline practice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Referral</a:t>
            </a:r>
          </a:p>
          <a:p>
            <a:pPr lvl="1"/>
            <a:r>
              <a:rPr lang="en-US" dirty="0" smtClean="0"/>
              <a:t>Reporting</a:t>
            </a:r>
          </a:p>
          <a:p>
            <a:r>
              <a:rPr lang="en-US" dirty="0" smtClean="0"/>
              <a:t>Explore experience of previous cases</a:t>
            </a:r>
          </a:p>
          <a:p>
            <a:r>
              <a:rPr lang="en-US" dirty="0" smtClean="0"/>
              <a:t>Identify risk perceptions of causative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11,104 (77%) </a:t>
            </a:r>
            <a:r>
              <a:rPr lang="en-US" dirty="0" err="1" smtClean="0"/>
              <a:t>anaesthetists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341 (96%) hospitals</a:t>
            </a:r>
          </a:p>
          <a:p>
            <a:endParaRPr lang="en-US" dirty="0"/>
          </a:p>
          <a:p>
            <a:r>
              <a:rPr lang="en-US" dirty="0" smtClean="0"/>
              <a:t>1734 cases primary </a:t>
            </a:r>
            <a:r>
              <a:rPr lang="en-US" dirty="0" err="1" smtClean="0"/>
              <a:t>anaesthetist</a:t>
            </a:r>
            <a:r>
              <a:rPr lang="en-US" dirty="0" smtClean="0"/>
              <a:t> in 2014-15</a:t>
            </a:r>
          </a:p>
          <a:p>
            <a:r>
              <a:rPr lang="en-US" dirty="0" smtClean="0"/>
              <a:t>49% confirmed</a:t>
            </a:r>
          </a:p>
          <a:p>
            <a:r>
              <a:rPr lang="en-US" dirty="0" smtClean="0"/>
              <a:t>2% fatalities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87% immediate access to guidelines</a:t>
            </a:r>
          </a:p>
          <a:p>
            <a:r>
              <a:rPr lang="en-US" dirty="0" smtClean="0"/>
              <a:t>37% ‘anaphylaxis treatment pack’</a:t>
            </a:r>
          </a:p>
          <a:p>
            <a:endParaRPr lang="en-US" dirty="0"/>
          </a:p>
          <a:p>
            <a:r>
              <a:rPr lang="en-US" dirty="0" smtClean="0"/>
              <a:t>82% knowledge of where to refer</a:t>
            </a:r>
          </a:p>
          <a:p>
            <a:r>
              <a:rPr lang="en-US" dirty="0" smtClean="0"/>
              <a:t>35% departmental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 &amp; Reporting</a:t>
            </a:r>
            <a:endParaRPr lang="en-GB" dirty="0"/>
          </a:p>
        </p:txBody>
      </p:sp>
      <p:pic>
        <p:nvPicPr>
          <p:cNvPr id="4" name="Content Placeholder 3" descr="Screen Shot 2018-05-06 at 21.2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746124" y="1425233"/>
            <a:ext cx="8078026" cy="3054375"/>
          </a:xfrm>
        </p:spPr>
      </p:pic>
      <p:sp>
        <p:nvSpPr>
          <p:cNvPr id="5" name="TextBox 4"/>
          <p:cNvSpPr txBox="1"/>
          <p:nvPr/>
        </p:nvSpPr>
        <p:spPr>
          <a:xfrm>
            <a:off x="2546003" y="5171602"/>
            <a:ext cx="6961817" cy="584776"/>
          </a:xfrm>
          <a:prstGeom prst="rect">
            <a:avLst/>
          </a:prstGeom>
          <a:noFill/>
          <a:ln>
            <a:solidFill>
              <a:srgbClr val="815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14% reported to the MHRA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7157" y="4405417"/>
            <a:ext cx="10106352" cy="584776"/>
          </a:xfrm>
          <a:prstGeom prst="rect">
            <a:avLst/>
          </a:prstGeom>
          <a:noFill/>
          <a:ln>
            <a:solidFill>
              <a:srgbClr val="815D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47% reported via local critical incident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Suspected causative agents</a:t>
            </a:r>
            <a:endParaRPr lang="en-GB" dirty="0"/>
          </a:p>
        </p:txBody>
      </p:sp>
      <p:pic>
        <p:nvPicPr>
          <p:cNvPr id="4" name="Content Placeholder 3" descr="Screen Shot 2018-05-06 at 21.32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62" r="-44362"/>
          <a:stretch>
            <a:fillRect/>
          </a:stretch>
        </p:blipFill>
        <p:spPr>
          <a:xfrm>
            <a:off x="-2424070" y="1689493"/>
            <a:ext cx="10972800" cy="4148916"/>
          </a:xfrm>
        </p:spPr>
      </p:pic>
      <p:sp>
        <p:nvSpPr>
          <p:cNvPr id="5" name="TextBox 4"/>
          <p:cNvSpPr txBox="1"/>
          <p:nvPr/>
        </p:nvSpPr>
        <p:spPr>
          <a:xfrm>
            <a:off x="7202714" y="2104571"/>
            <a:ext cx="4517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Did perception of risk reflect the actual risk rate?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2104571"/>
            <a:ext cx="6223000" cy="58057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91970"/>
            <a:ext cx="6223000" cy="37011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NMBAs</a:t>
            </a:r>
            <a:endParaRPr lang="en-GB" dirty="0"/>
          </a:p>
        </p:txBody>
      </p:sp>
      <p:pic>
        <p:nvPicPr>
          <p:cNvPr id="4" name="Picture 3" descr="Screen Shot 2018-05-06 at 21.3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" y="1406882"/>
            <a:ext cx="5931635" cy="4550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16" y="1406882"/>
            <a:ext cx="35980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6536" y="2112529"/>
            <a:ext cx="4307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Suxamethonium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‘High risk’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Low number of cases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Atracurium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‘Lower risk’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High number of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Antibiotics </a:t>
            </a:r>
            <a:endParaRPr lang="en-GB" dirty="0"/>
          </a:p>
        </p:txBody>
      </p:sp>
      <p:pic>
        <p:nvPicPr>
          <p:cNvPr id="4" name="Picture 3" descr="Screen Shot 2018-05-06 at 21.3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0" y="1689493"/>
            <a:ext cx="5868847" cy="454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1742" y="1760058"/>
            <a:ext cx="5132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Teicoplanin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‘Low risk’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Proportionally high number of cases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 dose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32% routine use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4.7% observed reaction to test does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avoidance</a:t>
            </a:r>
            <a:endParaRPr lang="en-GB" dirty="0"/>
          </a:p>
        </p:txBody>
      </p:sp>
      <p:pic>
        <p:nvPicPr>
          <p:cNvPr id="4" name="Picture 3" descr="Screen Shot 2018-05-06 at 21.4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44" y="1114781"/>
            <a:ext cx="54737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214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ゴシック</vt:lpstr>
      <vt:lpstr>Arial</vt:lpstr>
      <vt:lpstr>Century Gothic</vt:lpstr>
      <vt:lpstr>PowerpointTheme2016</vt:lpstr>
      <vt:lpstr>Anaesthetists’  Perceptions Harriet Kemp Research &amp; Audit Federation of Trainees</vt:lpstr>
      <vt:lpstr>Aims</vt:lpstr>
      <vt:lpstr>Response</vt:lpstr>
      <vt:lpstr>Departmental Systems</vt:lpstr>
      <vt:lpstr>Referral &amp; Reporting</vt:lpstr>
      <vt:lpstr>Suspected causative agents</vt:lpstr>
      <vt:lpstr>NMBAs</vt:lpstr>
      <vt:lpstr>Antibiotics </vt:lpstr>
      <vt:lpstr>Reasons for avoidance</vt:lpstr>
      <vt:lpstr>Career Experience</vt:lpstr>
      <vt:lpstr>Conclusions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25</cp:revision>
  <dcterms:created xsi:type="dcterms:W3CDTF">2018-04-06T08:51:48Z</dcterms:created>
  <dcterms:modified xsi:type="dcterms:W3CDTF">2018-05-08T12:27:29Z</dcterms:modified>
</cp:coreProperties>
</file>