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7D7D-5D83-499D-B56B-27A6BECA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FE7D0-576B-4FAE-82FB-BA08F805A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1487-CC89-4237-8E05-65965B00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B30E-32BB-4E59-AC8B-B180B039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5F0F4-1AC8-4C4D-89C8-1C4F0F71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19E7-11D2-4698-8E6B-2C999DBF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D2BD5-A378-4B94-9CD0-6CA2093E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9300-2843-44E9-A85A-1C432E92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53284-AFF7-4821-A7AF-CCEDE9ED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D2143-A859-4491-A55A-40071FCD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12852-2F72-4D38-96C8-F3F3783B7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7C62-6FDE-42F9-91B6-382321A24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1B5EE-6055-4D9D-A23B-5FE6740F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1246E-AEE7-492D-A42F-D8F90409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F486A-334C-4878-A47D-8D5276CD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4D1A-CAEE-4787-A094-2A52621A2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D8C4-0642-4499-B13E-60FFF1B7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BF4A-F0C7-418D-8C0E-F29B6C2C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3C88D-B630-446B-AB1D-4ABF0A5C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E2580-7775-4E4C-B135-B9097FF3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0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DB6-82B1-4BC2-BE21-0ABCE50A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B05F6-FA12-4ED8-8F03-27528CC2B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921B-7CCF-4494-BB98-30290470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4298-0533-4B27-8AC0-CB9DC72C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C98AD-C684-42B4-9C4D-E6CAAE38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0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C22-0DE6-438E-8E1B-2E01D5D2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24CF-501C-4E57-B5A1-321A4AD7C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91206-C174-499C-8ABA-8F633BE7A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0B6A1-07B8-4CBC-A6FA-65963711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B002F-0A0A-440B-8AFC-7E3FE3F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FD31D-A43A-41EC-B396-5E5E48EE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7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E945-AD7A-44AA-B5B5-B01CDC95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0E19-F64B-4B1E-9F42-3A3DB4B0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DA2DD-CF2E-462A-854F-293C25475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5BDA4-7D16-49E9-AEA0-2ABAB1509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5744A-6CEE-4F40-BB1A-6B3A4DD15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1ECF6-A475-4869-A697-554118A0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C4E4E-FD6D-4545-9315-3632D80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D4E19-018D-4A82-861C-C367EC16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94CB-F07F-460C-93AE-06F4DF46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1A074-C99F-45AB-8CFB-F56305DD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F95C0-0427-4EAC-B31A-87D08D4C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5E764-91CF-425E-98F8-18234036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8E087-A0BE-4253-BD6F-185D0CA1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7D493-46C3-4828-B5B5-3EB26673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7F56-2C10-492B-B5AD-D34574C2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2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5F94-5B49-4B2E-9741-6E8FC5BD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6265B-F99B-48C5-8C87-C529ED4E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776AF-40C8-414C-AE74-9734EB222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EF0BB-5C33-40EF-87D1-F72B6C0A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63A09-0A1F-4EBE-B255-0D484117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51C52-7113-4971-BAF2-BB8639B3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5A1F-1EEF-41F1-A127-5A5AEC7C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A1067-2F83-4C3A-8192-D9609005D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BDE6C-ED17-4B12-A761-5149A769E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18B4C-2F4F-4404-9E5F-E2876BC8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266C-196F-4987-83EA-99119E08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D875B-1A6B-462C-9294-E5E2EABB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2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35520-C1D5-4B81-8A4B-0A6A03C4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919F9-E82A-43BF-AC1D-32F46492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E91ED-E2E7-4C65-A4BD-172D60BEB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3899-359C-4605-918A-74FEB0B4DD1A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AB422-3050-4551-9115-0839B39CD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0E65-0DC2-445A-906C-0EDB01674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0B28-868C-40E1-AD12-CEEA27E24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7D825F-3565-4FE2-8964-CEC33CE9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55BD173-852E-4963-B099-7ACCF5643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4B85996-6DD2-4381-8B05-2CD2E866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2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39ED98-BFE4-47B9-8608-B5862CF9D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0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A01244-447C-408F-B02B-6E7BA451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670E37-9D5E-48D2-9984-8772B2DB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2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71FBD3-2802-454B-81AA-0ACEBA6C1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F5F8114-3F87-42F6-9478-9B0C5D0B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B97AD7A-892B-499B-9B59-0831892BD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7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D26098-370C-4D64-B7D9-AF6C00568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5101B52-6AFB-4706-A223-7133F3F1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EC62F2-AAF9-4222-ADB4-5B5E9239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43D11-944C-4E48-8032-A4B7CE4F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04ECC13-8F6D-404D-A72C-6E28DD2FE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1</cp:revision>
  <dcterms:created xsi:type="dcterms:W3CDTF">2021-05-07T10:31:11Z</dcterms:created>
  <dcterms:modified xsi:type="dcterms:W3CDTF">2021-05-07T10:32:40Z</dcterms:modified>
</cp:coreProperties>
</file>