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D1C6-5970-4F06-98CF-70C3F0B63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396C4-26D7-4605-BEC0-00D5119DF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0F387-ADCC-4A75-99F8-73C9AEAF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AF1-99C1-493B-B779-2C95813A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90215-21D5-4DA4-90C5-D99590F2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3F42-2523-443E-968C-99E129BC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B317B-05F2-44E7-A6D1-AF05D6EF1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56F2-D4F1-49C6-9AC1-F0582BD7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36F6A-B8E8-4C72-A873-6689606D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A2971-CCAF-42D6-82EB-30FF8953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FDDE3-B987-4377-993C-3A1B889A6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9A737-5B6E-4978-A29E-F24394DE1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EE10-F0E8-4A90-8A28-F325244B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F0F71-FCD6-48A3-8806-94D5F6B6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F8A4-6B10-45B4-9B7B-82A7AC80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18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EB98-0DE1-4BCC-BFBB-20762B3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08E62-97E6-4CD8-8E87-4D3D8785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F8135-17B5-4A3F-B319-9A0AB7E4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BB54-741C-4E97-8F12-4E10E5E9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D6D28-3828-43FE-8CA3-776A439B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B2EA-F46D-419D-93A5-8075A57E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C51CA-A7DC-45E8-BAAC-CAE32723A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79180-14FC-4D9F-B5E3-EFAD54CC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CC060-E616-4FA1-AACA-9F4277C7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CA265-D0AC-4A5D-9B56-13DEE260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0AF7-9200-48D8-A635-6857E6DB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C031-9A05-4621-9ECB-D14421EF0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CCA1C-883F-4DFA-904E-750D7A7AD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4056-D937-49DC-8396-3A59BC24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AB515-BBC0-479E-A02C-2DF6F7C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BFFD0-66C4-4177-A6BB-D7565F0B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97B2-701F-4900-BC6F-7D26C3F4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37654-5FC7-46DF-B91B-3D2B8DA8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EA713-401F-4DA0-AA4A-6D3B46CA1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CC9F2-4B73-47FA-ACED-99CA27DE0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A468F-1F48-43B6-A343-AA33751B6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2C827-2EF0-480B-8730-F1D16DEA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1BEB6-8625-4AD1-A520-DA5DBF11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2C84F-A3AE-4BB8-A6FE-12F9577B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7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09E4-CC58-4009-BC3F-4A35D751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A964D-C996-49D2-9F66-141B8C38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D925E-D6CF-46F7-9B5E-49E9B56E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9F217-8B8A-4961-AE9D-9AB7F663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0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7A195-7CDD-4054-BFDE-EC92B7D7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78A23-F22B-47CE-B4A5-6F96EBF9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21614-5036-41F8-977B-C0D885FE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6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31F0-FF49-4794-9E32-09E2EF53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693C-1551-45AF-A0E8-B332D172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981B4-12BF-47CF-8EAD-2C2A1CB58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8BD9B-54D0-47AB-9DCF-69D9F9F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2A5A2-808B-4DE6-A954-9CB6A85A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385F6-5F51-4A11-8A72-516959AE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7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B26C-C9FD-4097-A37C-B6F78D6E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D4C79-076B-427D-8F46-6C48D87FD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FEA48-701B-4E13-BA9D-F8AC6B019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561F0-7600-4057-A48C-41841347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3FD34-4AA4-4A89-A97C-F86A5A6C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5074-BA8B-4608-8246-2E436C20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523CC-CE60-48C3-B4CA-2BE7F905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620BE-49F8-4694-9BF8-4AB710BD7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DE60B-A0B6-4ABF-A732-B8F712FE2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26E0-87CB-49B5-93D2-65624F2250E3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DCE65-D3B8-4010-A4DF-936BC8B1E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7004C-D595-4F7E-B6AA-C1BECA18A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CEAD-3CC3-46CF-8FFA-E444B7D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4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A417D3E-BF47-4023-BA29-99B47C0C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BC7D86E-8F20-4947-928E-3DCBB1F15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2F8C9BBB-B0A1-4741-9021-817D3256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5E32C14-D6A2-43B8-A08E-925B44A62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530608F-98F2-4ED5-BFBC-92AAAA596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7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F7A7937-D860-4E0B-8556-C24C0D52F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0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0E6E947-144D-4A7E-8C03-262CAD457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7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A94510-A422-4B13-9E4C-8D90CA68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06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AD94922-204E-4443-9570-F66343C82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0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E1AC93F-D123-47CC-82F9-C1D551DC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2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ABD68DD9-D14F-4A5C-AC98-5F4FC588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F6BA1A-B69F-48BF-8103-A5BB61E4B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4464254-077B-435C-AEE6-17B1EE7A2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5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5B490E4-4B23-4EB0-9279-938C7521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9E9E3B5-2C0B-4B67-8EC0-3C6D77DFD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61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947647F-3F6B-4391-B5CC-133256A12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C7FFA7C-863B-41B3-8534-1621019BA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65C6883-1155-4B92-8C1B-C382EA6DE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3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ECAE5C-589C-496C-8D6B-D2AFC465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1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C3064A-B646-4634-B168-42CA99A0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5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63DEA4-9DBC-434A-937D-B63D3B823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0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E13D6A-3CE1-46DD-A82F-C5D6DC2E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0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2ADEF6-6429-49DD-9AE9-2CBCDCE0C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2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807E9D0-7D7B-4475-B09A-F5066A716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C285182-DC8A-4622-9691-A8E1CBFB8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2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Wiseman</dc:creator>
  <cp:lastModifiedBy>Neil Wiseman</cp:lastModifiedBy>
  <cp:revision>1</cp:revision>
  <dcterms:created xsi:type="dcterms:W3CDTF">2021-05-07T05:17:28Z</dcterms:created>
  <dcterms:modified xsi:type="dcterms:W3CDTF">2021-05-07T05:19:29Z</dcterms:modified>
</cp:coreProperties>
</file>