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B6A2-CB66-4A9B-81F5-AE816090E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24C8F-09C9-4888-8090-F69489724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362CC-4A87-437E-AD03-9B77A578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93B7-53C8-42FC-851F-BF12086C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00D8-729E-4AB3-9CDB-02E977B8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0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E812-5645-4A4C-8DAD-354BDFF9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D91F5-A5C4-45A7-ABE5-9E6863626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0BD5-F340-458F-8C64-86EE4AE6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952F-10DD-45F1-8BCC-F1B9E5B4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3D2AE-6C8A-4017-A2E5-5EF51971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31DE3-0B7B-4246-90EA-4077812DF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9E65-07A4-4194-8A46-B5B25A8DF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6436-32FF-41F0-AD69-C4802441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3DFF1-B964-4661-BF3F-15AE3048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4D80-B881-4435-985D-B508CBA3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1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0D72-AFBE-486D-8D1C-25BD013D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FFDB-E9DC-4A45-A44B-B1DF71725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7B2D-2B67-417B-8395-BD385CF2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E04EF-B5A3-4186-8639-E76E34AD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38FC0-0D8B-4E62-87CD-D4414E9D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3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92C8-03D1-4FA3-A9EA-D862C245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8C77F-7EEA-427B-80BC-A37E9E2A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E9BD5-85C2-4F6E-B6A3-ADB60232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DA3BF-5EC8-4C91-B3CF-3544AE2B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8EA0-1E79-497B-93A9-932C0D99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CE73-DE11-436B-B1C7-2216B4F5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635E-CDCA-4C14-BCA2-1CB150E3D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A2A77-7165-490B-810B-82BD7D65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BC8DF-A3F9-48CB-88B4-D457D23E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D9606-A559-4558-8FDD-D041165C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DF641-30A0-4EF7-AC32-4532D2EC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6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EE60-28AF-48A5-8338-D0DDA1D7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57B6-FAD5-450B-A6C9-537A1B465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1DE1B-067C-4037-A679-0B9A69EA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C7CAE-2D84-4759-9B0C-894E565AF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F11FF-185E-46FF-AD12-73242952E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98529-D24A-4BD2-8EEA-D70B2527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F3106-1456-4A99-B7DB-16B77188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A0555-2ECC-455F-991A-FFDCF09B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D013-B609-4458-BD91-C8CF7D86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FDC8E-8CC8-469F-A7BC-9D66F00A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C3170-693B-46AF-8330-B5E0E679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72F5B-3510-4B4E-A8E1-82686CDD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1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388DC-B4BF-41AF-B0AF-89FD2423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4AD76-0F58-4AF2-8A30-6F3D771D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F9DCF-E14B-4AFC-9325-068276B1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2610-7592-4FC1-BD5C-A0EFD83E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0C89-9E85-49B6-8D6D-C96A3B33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403EC-C3CA-40DA-8B85-E6F351D4C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F5990-6F72-4B15-89EE-5A49E00E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F24E0-C4F6-4D25-9171-F33D502D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FC11-C66A-4817-9CC3-297F51CE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4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EF5A-A37C-45F7-9BEE-20219320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C8A8F-D3E4-4C2E-AE6A-E6FB60DE5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98941-12A0-4BC7-8C05-85FC1E7C8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4B8E5-CB26-4E82-BD25-B1F197F0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101C9-8071-45FD-8626-4D9A5A7A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4ED04-E28E-4A34-BB1E-80B4F1AC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F1469-19BA-4139-9A90-B8D7E67E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873A2-70C1-48A9-82F5-8CEF5D0B6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A2651-2008-45A2-8D6A-4C6BAF052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4C4A-B614-43F9-A7C0-651CA08A42E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2EEA-6579-42E1-BE18-4036BFED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1ED28-51EB-4E10-9C3C-A6530FC0A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F1ED-CBD2-401C-93E8-76222D4AA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0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A96E-7E2F-4919-ACC6-990A77334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4C083-9D12-499E-960B-8D50CE8B3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A5D5251-1919-4392-A9A0-0F61C24CD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0E5055-33A8-4B46-9FE0-A2F2735E6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5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1F1EE3-05AE-4314-94AE-8D6126CDA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615F3AF-13C9-4922-ABD9-7254CDDE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8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876549-1165-44E2-9D9E-09034EDE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37148BA-2F57-4EE4-AFA5-868D52F20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6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7271C9-756E-4C39-9A51-703B21F16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0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2EC0E8-3A75-465F-9E90-74016BDAD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3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D8C8B5-0AA2-447E-9061-EE9880A44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8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CA64B2-73A5-494C-8632-86FE48AF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E131841-8FC1-48F9-9219-F46FD5CA6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8BD404-B1ED-425F-93FE-E2D8CA50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59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C2186D-A72A-40C7-8D80-2D76FC40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909B8F-53F5-493F-8521-8D4B94DBE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5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B87400-79E0-480D-8605-3143E6AC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80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76D72B-66ED-4579-8CF0-3817573E8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9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4ABA864-1474-41EC-A767-A068ADE4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5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04E53F42-E3A7-4DA5-8E2B-61906BF93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8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5306D1B-5934-49FD-B8E6-F1BE645BA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0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9973131C-C333-42B8-A51F-BB00CD7C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"/>
            <a:ext cx="12179300" cy="68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2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2EF32AA-B3DE-4490-AC14-9F1AE34AB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0555B490-91A0-4CBE-A644-5F745AB3C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8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A90F576-E503-40FC-B161-89EE5851C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39284D-0662-476D-A60A-CD783D579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7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049F6D5-5843-476A-853F-2DE802D3D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5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99979A2-8822-41F8-B566-42D6274AE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032D3E-55F4-49CE-B472-726DEBF0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90ABE5-D5D6-4AA4-B5CA-AA515DC8B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0C53FF-3EB6-42DF-9502-BA31C8952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C7FF4F-6B9A-4E60-A3E7-77AF2F731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1BC5E42-FD88-475D-8B0F-F0B8F7D7F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Wiseman</dc:creator>
  <cp:lastModifiedBy>Neil Wiseman</cp:lastModifiedBy>
  <cp:revision>3</cp:revision>
  <dcterms:created xsi:type="dcterms:W3CDTF">2021-04-03T22:30:10Z</dcterms:created>
  <dcterms:modified xsi:type="dcterms:W3CDTF">2021-04-22T20:13:06Z</dcterms:modified>
</cp:coreProperties>
</file>