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4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722C-BA6A-40A8-952D-93B9C5743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C392-71DD-4DDD-9F78-EACC7F7EC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E935A-3BC8-4CA9-AA55-AB218579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8065C-8E6C-4FF6-A708-FDF3853E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E2306-0EF7-4A04-BC4F-442E891E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2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DDCE2-F86E-408A-9D6C-67250E41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CFA-82BE-40DE-BAC1-D55E6199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C4E6-E14A-4BEC-B511-F8A0192A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3ECDF-8F78-4A94-B759-82D604DC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6DFA-62D6-476B-9869-0E2CD130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7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10648-0139-4283-8A83-DC7AD9BA8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F583-54A2-4253-92E4-EE6A65A7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0971-9BF7-4D67-8DE1-F1DF2FD23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B0BDA-F707-4F7E-922E-7FDAE034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0D969-6DDA-4EA6-9F9D-53BF5B7E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4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B7AB-DE6B-4064-BD0E-17627938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179A-246C-4B81-BC50-1CD0F15AA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0C385-FFCB-4DF2-B179-66D25294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C3795-5BE9-45A3-9EA5-2A14238C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3A27-24D1-4BEE-B736-8D08C0B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2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98BD-7377-49A0-979F-F487CF3C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CB7A3-1A69-4AC4-B8B9-9703A13A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39234-3680-4C24-A165-71EB0795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95121-82D2-45D6-9DDF-5F6DB8B8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A055-4D35-41A1-A021-459C1A8B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3E66-FC8B-45CF-8065-6B7540EA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6EA0-4DE7-482F-BA7B-6C053FC02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890D-35FA-4DC2-9688-BE2638E4F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B13B0-AA90-4A6A-9E9F-F7013167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271DE-DB2E-49DA-A4E9-5591DCD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CB1E1-37E7-4B15-B4EB-CCD0B7C2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8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5846-D10F-4EB6-BD8A-98B754E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FFC8-975D-4000-B93C-9BF6FD25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AA7DD-24EB-45D4-8636-1E2A1EFD9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78A0B-172B-4C10-A46E-F12C72E44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D75C6-1043-4704-9F9D-6BC9BF792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281EA-250D-4879-8DED-427C8CDE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E293E-2DC4-4CAE-BC43-B06662D0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913A3-9674-48C3-B5C5-3FC4FDA3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6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32FD-75A8-4F9A-9760-D117F07B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5A64E-63D8-44B2-A4C2-E20D5321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B1AB-4085-4CF0-BF06-D029A57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32226-68C2-4A1D-B650-E37B8225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3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10E0-0666-4BC5-9F58-4AB2B4E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99B70-D736-4062-AAA0-61940B79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76ACF-371F-4522-BC7E-AEDDCA3F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9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5613-367B-4131-A731-22BE74A6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943C-748A-4E5A-A24F-7E2ACFD9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A36D8-25EC-4842-A9DC-006B62DA6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D18D2-0F82-44A2-974B-B0052003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3E6-9D89-4BAB-9BA6-FB358654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CC438-AD40-4B1A-B2C5-42FC9C0F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B151-9BD6-4512-BD22-97E46A8F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FE88B-1008-46AF-A819-14A5BA744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268F6-B3E8-47F7-A40F-9525AF10E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8E7D3-0A2E-4F2C-B1E3-76C423B1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B977B-95A4-4F7F-B4FD-5B7CB056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87D59-AA6E-4097-AD1A-8E139562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8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46B6-BD09-45C5-AF73-BD5EDC7D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7109B-E7D0-41A1-8A52-01BDE87D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8E27-446D-4C91-9240-A40AD2DC3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8AA3-7316-451E-A82E-F868E2F0F7DC}" type="datetimeFigureOut">
              <a:rPr lang="en-GB" smtClean="0"/>
              <a:t>03/04/2021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1BD8-5A39-4C2F-980D-B4DDF1F2C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611C-F7AB-4D37-8B06-BA08814B7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52E0-D810-40DF-8301-42105A0C9C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7E10-998C-48E0-944C-61FDCB5C5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2BCAF-A22D-4D1E-B18A-DFAF04544F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Graphical user interface, 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144549E5-363F-47DB-BF3F-02A9F2B8D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0E9F13-C9A7-4896-B0C4-6BD77F15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2C5F6383-5E3D-4A98-9371-C579CEF1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809B1F-6504-4980-A9F4-BD7833B0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9246519-3CD2-4D35-AF46-657A96E0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ED5E3F5-E86B-48BB-B607-CAEDFF26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F935EF2-90E6-4892-9D2E-A8AEE3AB2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0AC61A-AF77-4B5E-B968-F1699A71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BB839B-7368-40EE-A204-9B0E19EDA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87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95B7FF-D4D7-4A6D-A131-1ED84E88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A70C6919-CEAC-45E6-AC6F-96A114838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3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CDA3-8A72-440E-AA1B-E9530551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1589DE-7AE7-4D8F-A2E2-47E103645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5454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E22BE19-9D5A-446B-9E04-2E79C02F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5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CC9295-17D4-4DDD-B54D-2878AAF0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84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592CCD0-5E92-46DA-9B42-1071E04D0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8033" cy="69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19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0F235D-E83E-416C-A523-F75A6438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30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3DD1B8-83CA-4F7F-98FA-DC4B279E2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1F1CCC-B20B-4869-BC12-8B87DE7E0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0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88B23A-F639-41C1-91AD-E7D2C64B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2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3C43037-474A-40FE-AA09-86122AD3B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6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EC6D8CCA-8956-417B-A91C-8B2FC2A89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9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577CC65-CA6F-4288-AF18-299C72B3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DC1E206-A922-482C-9441-9E512FBB4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BFC1A5FE-5BEE-43C9-887F-37C1342BF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33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5ED018-F68C-45EB-8D19-B2B2CFEC1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76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04A942-EED9-4953-A194-0A1DCB60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50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435161C-E302-436B-BD72-C6E93B82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46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59A9B2D-B443-49E4-BC63-F833FA2B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4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E5FB3BA-AA1C-47C0-BA21-874077C31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81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7C79BB-E5C9-4ECA-B436-CA2146068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D5A2059E-773D-41D8-A4EF-7583F12D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99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D268658-FB4A-45F9-BC76-6A25594C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6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9183502-BB70-4A71-9013-34E6818A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60000BB-01DE-4232-B1AA-6D5223167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4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background pattern&#10;&#10;Description automatically generated">
            <a:extLst>
              <a:ext uri="{FF2B5EF4-FFF2-40B4-BE49-F238E27FC236}">
                <a16:creationId xmlns:a16="http://schemas.microsoft.com/office/drawing/2014/main" id="{F1E3208E-2C58-4003-8DA9-4BF3A216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0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1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D8CB8D-485A-4F99-AF42-FAEB35F3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3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724BD60-34D4-4BD1-8FEF-FB2899AEE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ADA7AE-85F7-42D1-AEDB-C6C21603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37C931D3-D2B7-4C5E-B789-E04E6F93E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9272D62-8E06-4C49-AECD-68CC8BB0C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98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Wiseman</dc:creator>
  <cp:lastModifiedBy>Neil Wiseman</cp:lastModifiedBy>
  <cp:revision>4</cp:revision>
  <dcterms:created xsi:type="dcterms:W3CDTF">2021-04-03T22:04:24Z</dcterms:created>
  <dcterms:modified xsi:type="dcterms:W3CDTF">2021-04-03T22:18:49Z</dcterms:modified>
</cp:coreProperties>
</file>