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1" d="100"/>
          <a:sy n="41" d="100"/>
        </p:scale>
        <p:origin x="808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FA4FA-B6C2-41A9-B0E9-5D88AFE97A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6E6EA1-49A1-4639-AEF4-FBE0BBA9CA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40DE6-AABD-4BD0-9697-6E036E02B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9C08-58F0-4025-AED0-97214D6C4DA6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90B11-A298-4DB2-80E0-BE377E53E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20E11-C952-4975-8B6E-DE9197174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7E48-DDDD-4F07-A0D4-3185AECDE5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85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61A73-0DC8-479E-8A8E-AE62E092E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825688-B7A4-4B99-B77F-61CB28501C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4DCAE-E7D1-4D30-9C1D-DA7C69249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9C08-58F0-4025-AED0-97214D6C4DA6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40466-8D4B-4AEB-9646-752167778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1C6A1-DBB5-44F6-8C79-A29446739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7E48-DDDD-4F07-A0D4-3185AECDE5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41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81A5FF-2ACA-4FA2-BDAC-2E3E1B6BD3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8BC8B8-7AAF-460E-8771-321B5ECE1E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57A03-CDED-414E-AE93-398312289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9C08-58F0-4025-AED0-97214D6C4DA6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53E2E-6EAA-4FC9-95C9-59B010EFD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917EE-C308-4107-A02F-D3DD2EEDC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7E48-DDDD-4F07-A0D4-3185AECDE5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263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51BC3-0646-4D12-AB29-726F7490E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12427-DBFF-4377-B5A8-684469D6C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EB8E6-3B99-46CD-9F3A-72D9AE49D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9C08-58F0-4025-AED0-97214D6C4DA6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DD2BE-92CC-45A9-95C0-3D53E15E5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F16A0-B17C-44DD-8ADC-D1AF35C1B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7E48-DDDD-4F07-A0D4-3185AECDE5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11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668D6-4905-4CD0-8F92-5B5F93417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0FFFE2-954C-4379-9F1C-3FB785E77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A1465-4A8F-4F4E-BE5F-14D261C41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9C08-58F0-4025-AED0-97214D6C4DA6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A2D50-4FEB-4ECA-80B1-776712361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9A92E-B07D-49EB-9A49-36282DDB9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7E48-DDDD-4F07-A0D4-3185AECDE5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697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8D6BC-A36A-44FB-B70E-559D5A5E0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6F9EA-1B95-40F4-800F-A0B968ECF6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A6AE03-F214-4373-AC66-C178CC4AA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8CF966-4B16-4FCF-AAD1-FD0A2BB2D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9C08-58F0-4025-AED0-97214D6C4DA6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74A8A5-E135-4E08-BED3-EAF071F3D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969679-6381-4D2E-ACF1-EA50C3919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7E48-DDDD-4F07-A0D4-3185AECDE5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680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0B7E8-19B3-4F9F-8A79-FB9594E58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E969E8-AC94-49DF-A77D-97A4147EA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D60762-8A07-421C-A1A3-1BCAAD651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087288-2C5A-45C3-A35A-CF55620771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6CBF51-4EEB-49D2-A5DB-7959C98230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9993BC-6C59-420E-93C0-354A96CEC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9C08-58F0-4025-AED0-97214D6C4DA6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6EFE9C-1131-42E9-B900-D908DE285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8CAAAA-2436-465D-AF92-7034FF9A5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7E48-DDDD-4F07-A0D4-3185AECDE5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58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DC28B-09D9-46AA-9B41-68EDA83A7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1823C7-5602-421D-BC67-0AA3B49DF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9C08-58F0-4025-AED0-97214D6C4DA6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10575-E0A8-4C6D-AB47-8B315E14A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FE2719-135F-4570-A7B3-431921154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7E48-DDDD-4F07-A0D4-3185AECDE5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836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DCBEDE-B9EC-4726-8437-8E44BA7FD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9C08-58F0-4025-AED0-97214D6C4DA6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DB9777-CB7D-442C-B6CB-E00860AF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BC3C2-F298-4ECC-92FF-6837D77A8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7E48-DDDD-4F07-A0D4-3185AECDE5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309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3E074-7C00-49F1-A501-9C494A223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8AAE0-4AF6-48E6-B80E-D547547EB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2DAB4C-05E8-473D-A317-F01A9AA3D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69B34-3017-457D-ABCD-160617E20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9C08-58F0-4025-AED0-97214D6C4DA6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7183B2-1AE6-4284-B1AB-D3362C4FA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414262-B982-4BBC-AB0C-0F5523B93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7E48-DDDD-4F07-A0D4-3185AECDE5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487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F5175-1C63-4E83-BE06-1517614AB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2EC463-D6EB-4136-9542-981F585FE5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4A30ED-755E-4F9A-BFD0-08498575D5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1AC249-758C-476C-9718-6930AF1BC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9C08-58F0-4025-AED0-97214D6C4DA6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A66CCA-9954-465D-B2F6-4E85C1A29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E62F88-A7E8-4483-8B3D-CBA7A0702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7E48-DDDD-4F07-A0D4-3185AECDE5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820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281E0A-3B8B-411F-B39F-3EE8AFA72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76527-25BC-47AB-8DE9-205ABE2D2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AAD07-D84C-43ED-AD03-CE4B4D77B0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49C08-58F0-4025-AED0-97214D6C4DA6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A6E63-D6CE-4DD9-AAE1-C7D2C9935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4AEFB-4F34-4F60-BD54-B11B76404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87E48-DDDD-4F07-A0D4-3185AECDE5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49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A7520-33FC-40B6-8034-8CCD0A3D31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89454B-3784-4C79-B0BD-B446AC35A4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BC888B3-2C1E-44D1-8964-6641FE232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04295" cy="692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863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294A6BA-2FAE-4493-A233-43FA2D610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556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FEB5B7D1-8048-49E2-95B1-0831AFD7C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47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 with medium confidence">
            <a:extLst>
              <a:ext uri="{FF2B5EF4-FFF2-40B4-BE49-F238E27FC236}">
                <a16:creationId xmlns:a16="http://schemas.microsoft.com/office/drawing/2014/main" id="{C8CF6F35-B923-46E6-82F2-24815A424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061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A2C138E-8D47-4DF0-A509-4C724597F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545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5293856-D82A-445B-AE67-EAB238101A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466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B1BBB8D3-69D2-46D2-BE98-CD24FB7BF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56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C55DE50F-5E1F-475D-8F73-DE512D834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57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63083B8-009F-44A8-86E5-D1F6DC3DD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2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BFB0C3A-3DE7-4C20-AA3A-D2D0DDCF6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8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low confidence">
            <a:extLst>
              <a:ext uri="{FF2B5EF4-FFF2-40B4-BE49-F238E27FC236}">
                <a16:creationId xmlns:a16="http://schemas.microsoft.com/office/drawing/2014/main" id="{858DAD9A-0DAB-4F1E-9AF1-B96D53EF4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98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EF9D5D7-B4EE-41D4-B419-97D333362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82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A1499662-0A8D-4480-9A7D-A9D9DB9AB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680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3C8A837-489E-46D0-85C3-57D0172C5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301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46CC523-2B58-4C5A-9CE6-3A1FE218B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162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85FF1BE3-38F4-4492-90CD-F4AD043F1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57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703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2B294A1-878B-4AEC-A8A2-4467157E7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2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68E441A-01C6-4E92-BD3F-06C0E2104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455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D9FAA6D-5F95-4F66-AFA4-E4E91EDF3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264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4EDC64C8-FB76-4617-BEAF-1E7F3E58E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065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F2488D9E-CF7A-45E3-AB32-43B070499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240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6BA04265-B2CB-4E5E-9978-36595A338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85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F9994A5-C802-4B65-A1A1-599C01C6D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6597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B321E94-589E-4289-BCD5-FCE8112BA5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9026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3B51EA1-9067-4F7E-ACBE-E771CE698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003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7C9E66E-0C77-42F5-B165-E992BE0AB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2190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32A6AB1-685C-40B9-A1E1-412A664DA1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267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 with low confidence">
            <a:extLst>
              <a:ext uri="{FF2B5EF4-FFF2-40B4-BE49-F238E27FC236}">
                <a16:creationId xmlns:a16="http://schemas.microsoft.com/office/drawing/2014/main" id="{4DAE59B9-037D-48CD-BE9F-80FCA96830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400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D0E00C63-D290-4689-ACFE-1E501DB18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264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92EB53E-EF1E-486E-8903-E948F4BDD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7563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77B69A8A-5AB1-4AA4-BFC3-85605F74B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1461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table&#10;&#10;Description automatically generated">
            <a:extLst>
              <a:ext uri="{FF2B5EF4-FFF2-40B4-BE49-F238E27FC236}">
                <a16:creationId xmlns:a16="http://schemas.microsoft.com/office/drawing/2014/main" id="{0F5E199E-6BFB-4A13-95CC-3AC38D94F1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0339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E1BCA882-3FD0-46D5-81B9-0C87453D8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533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8266DDE4-DCDE-46D1-9153-101DC3BD0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7744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DF1686BE-4081-424D-90C9-C02B0C56D3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2865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9155836D-B528-43D5-BA18-037FD0A49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475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 with medium confidence">
            <a:extLst>
              <a:ext uri="{FF2B5EF4-FFF2-40B4-BE49-F238E27FC236}">
                <a16:creationId xmlns:a16="http://schemas.microsoft.com/office/drawing/2014/main" id="{B9E0DB7F-8395-4587-9362-3ED84976B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3562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F29C4A1-10C5-4AD0-B5BC-B95A8E15A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087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69E0C27-EBFF-44B2-B56F-6C882B339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722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6E97B3C-7E40-419A-8D6B-1C8ED5389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404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background pattern&#10;&#10;Description automatically generated">
            <a:extLst>
              <a:ext uri="{FF2B5EF4-FFF2-40B4-BE49-F238E27FC236}">
                <a16:creationId xmlns:a16="http://schemas.microsoft.com/office/drawing/2014/main" id="{00EC034C-FA41-470E-822D-8DAA74434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280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687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5368F72A-0C67-4A7D-8970-C323D67E45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8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671D1858-7154-4B76-AA0B-310FF1401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63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69DDA9F-BC1D-417C-A6D7-D138E4D31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27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A317177-BE04-4B20-AF53-7020E6BE6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934" y="-1"/>
            <a:ext cx="12304933" cy="692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266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5FE4E7E-7BE2-4C61-B8CB-E83259581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229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B0A6647E30F64697970965DEEFA08A" ma:contentTypeVersion="11" ma:contentTypeDescription="Create a new document." ma:contentTypeScope="" ma:versionID="f549e81c2d54364922fc306b232a92d6">
  <xsd:schema xmlns:xsd="http://www.w3.org/2001/XMLSchema" xmlns:xs="http://www.w3.org/2001/XMLSchema" xmlns:p="http://schemas.microsoft.com/office/2006/metadata/properties" xmlns:ns2="b76655be-3f68-4794-9916-a854a249a9bc" xmlns:ns3="74f6d8ed-4681-467d-9966-f50ba7c3bb7c" targetNamespace="http://schemas.microsoft.com/office/2006/metadata/properties" ma:root="true" ma:fieldsID="c1ed0f7adfdc3582b67ea041fbf4d371" ns2:_="" ns3:_="">
    <xsd:import namespace="b76655be-3f68-4794-9916-a854a249a9bc"/>
    <xsd:import namespace="74f6d8ed-4681-467d-9966-f50ba7c3bb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6655be-3f68-4794-9916-a854a249a9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6d8ed-4681-467d-9966-f50ba7c3bb7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9A81DEF-311B-435D-AF66-AC05EA0D92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F80336-DD6E-43B7-BD78-44AA086FA8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6655be-3f68-4794-9916-a854a249a9bc"/>
    <ds:schemaRef ds:uri="74f6d8ed-4681-467d-9966-f50ba7c3bb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97671D-EABD-49BE-858A-DA238E114B5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Widescreen</PresentationFormat>
  <Paragraphs>0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 Wiseman</dc:creator>
  <cp:lastModifiedBy>Neil Wiseman</cp:lastModifiedBy>
  <cp:revision>5</cp:revision>
  <dcterms:created xsi:type="dcterms:W3CDTF">2021-04-02T22:06:28Z</dcterms:created>
  <dcterms:modified xsi:type="dcterms:W3CDTF">2021-04-22T20:23:17Z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0x01010019B0A6647E30F64697970965DEEFA08A</vt:lpwstr>
  </property>
</Properties>
</file>