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30"/>
    <p:restoredTop sz="94647"/>
  </p:normalViewPr>
  <p:slideViewPr>
    <p:cSldViewPr snapToGrid="0" snapToObjects="1">
      <p:cViewPr varScale="1">
        <p:scale>
          <a:sx n="98" d="100"/>
          <a:sy n="98" d="100"/>
        </p:scale>
        <p:origin x="200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DE39A-E648-FA4C-97DA-FC52919B1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F5CEEE-D502-EB49-817E-1D48B4C1C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812A8-30D9-CE46-8D9D-94F9635A0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DF6E-59FB-3442-BEE7-1A75421EC3A1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32E4E-3135-E84E-ABC8-4ADEEAEAB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99702-1A37-654A-BABD-307C1485B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207-55B4-3F4F-84E7-4442447A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9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E1DB8-D295-9747-8935-E51855F18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CCAD6F-7874-BF43-859F-14DF35166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FD1B-193E-6544-8E68-C5D07303B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DF6E-59FB-3442-BEE7-1A75421EC3A1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78505-7467-5D4E-A002-2C11151B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24B6-24C4-9F4A-9395-CBC858B0C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207-55B4-3F4F-84E7-4442447A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56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6831C9-7A59-EA4F-B8F0-B7F517E3BA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08D299-D6A8-7A46-908B-0A0514AF6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0398F-6A25-B14F-B36B-82CACAB9E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DF6E-59FB-3442-BEE7-1A75421EC3A1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CBA34-2666-214D-B9EF-4EF41FB3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B8B42-7CF8-594A-B831-86422D5DD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207-55B4-3F4F-84E7-4442447A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3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320A3-E3FD-BF45-A06A-784BC7405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3717B-506A-6A46-8E58-565A0AEB0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1753F-8E0F-5D4E-A56D-55429C8E8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DF6E-59FB-3442-BEE7-1A75421EC3A1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25C1A-F0AE-A142-B647-00BA328C6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89C1A-E20D-F349-B291-3B7DA61B4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207-55B4-3F4F-84E7-4442447A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21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16037-0291-8346-BA65-F363EDDCB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A0F0E-A0D3-4A4F-AEA3-A9A2E7684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E2EA-9AB4-FE42-8CFE-A43D12916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DF6E-59FB-3442-BEE7-1A75421EC3A1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9073F-9F1D-014E-88B1-F3B512DAC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87635-72DF-E842-BDD2-545ACF827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207-55B4-3F4F-84E7-4442447A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21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183E3-5AFA-0947-A266-23831E6AA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BBB09-2C24-8849-B214-1C62F4B28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E065FD-00A9-FF47-BBD1-78E44D5B4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7D7B2C-8CB9-8F48-8B49-88D566204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DF6E-59FB-3442-BEE7-1A75421EC3A1}" type="datetimeFigureOut">
              <a:rPr lang="en-US" smtClean="0"/>
              <a:t>1/3/21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0F9A9-AA0A-CE4B-94AB-0BD9A52F1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39DFD-E510-2C42-9100-4BCCE826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207-55B4-3F4F-84E7-4442447A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29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71F8B-A8F0-AC44-AA73-1D9E6B7F3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925D5-FD0B-EE4B-9B60-FA5D04606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893FD-0372-D54A-93BC-FB68CA52C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B30F7E-CC84-B745-B9B1-A4EDB279CA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FD8BD3-7CDD-1240-B46B-C826F5363A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33B6CF-F22B-0D47-97AB-B5B736C31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DF6E-59FB-3442-BEE7-1A75421EC3A1}" type="datetimeFigureOut">
              <a:rPr lang="en-US" smtClean="0"/>
              <a:t>1/3/21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EFD3B-0633-3F47-8F32-CA63CF706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4D17F2-631D-3F4D-B7E5-A352F7167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207-55B4-3F4F-84E7-4442447A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77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A90FE-A725-E045-B24B-58512DF8C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89B339-DFDD-0442-A98C-491F5E82D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DF6E-59FB-3442-BEE7-1A75421EC3A1}" type="datetimeFigureOut">
              <a:rPr lang="en-US" smtClean="0"/>
              <a:t>1/3/21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0EC7E-F74F-CA4A-AAC1-0FB6A184E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8BF86-A868-CB4B-81A5-2794B0233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207-55B4-3F4F-84E7-4442447A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21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A2DFAA-BD10-FD48-92B5-B1A761E06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DF6E-59FB-3442-BEE7-1A75421EC3A1}" type="datetimeFigureOut">
              <a:rPr lang="en-US" smtClean="0"/>
              <a:t>1/3/21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0037C-CBC3-D447-A7FD-A3481E0EB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ECEF8-7EBB-224E-A3FF-4BCA1D128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207-55B4-3F4F-84E7-4442447A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15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CF453-49A4-AD4E-99EE-CFCCBA33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DBA76-1B87-F444-A96A-BE2C8A813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856E8-7238-604D-B8E9-A66A607993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85F63-0F16-F04F-AC8A-4BC25E7BF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DF6E-59FB-3442-BEE7-1A75421EC3A1}" type="datetimeFigureOut">
              <a:rPr lang="en-US" smtClean="0"/>
              <a:t>1/3/21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D72C3-D464-324F-B0D3-698D643E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CD7A7B-FDB8-8C42-96B8-9F04EF63E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207-55B4-3F4F-84E7-4442447A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18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F0094-3253-A544-A69E-21643F3B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EEDEAF-DFA0-8E45-9925-AD3945631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1CC25-BF10-8542-A1F2-A1F647328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1297F-6FA3-0844-BBB5-FC6C2D5A4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DF6E-59FB-3442-BEE7-1A75421EC3A1}" type="datetimeFigureOut">
              <a:rPr lang="en-US" smtClean="0"/>
              <a:t>1/3/21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3490B0-CAB0-C04F-A99A-DBEF2A76E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F5C4A-5EE7-6D44-AD97-284E749A0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207-55B4-3F4F-84E7-4442447A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68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E86695-0C05-3240-B209-2108A8C0A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0E172-2761-6842-826A-72704160F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06636-FEED-5647-93BB-1C67DCE42E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6DF6E-59FB-3442-BEE7-1A75421EC3A1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EEEC4-9E73-A54E-B613-2C48E7A49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F0011-8573-D044-9AF1-480C6DA9D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B0207-55B4-3F4F-84E7-4442447A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9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www.justgiving.com/globalanaesthesiadevelopmentPartnerships" TargetMode="External"/><Relationship Id="rId4" Type="http://schemas.openxmlformats.org/officeDocument/2006/relationships/hyperlink" Target="https://forms.gle/qWwpdpAesvkjSEdj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6187-3BE6-3C49-BFCB-6280B9CDFE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E759B-E2A1-EC4C-8DA6-F03E686793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6433A-DD20-BC4A-8FDF-AA0819B086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74" r="70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4107F4-5EE2-1342-B468-BF19815D9275}"/>
              </a:ext>
            </a:extLst>
          </p:cNvPr>
          <p:cNvSpPr/>
          <p:nvPr/>
        </p:nvSpPr>
        <p:spPr>
          <a:xfrm>
            <a:off x="789710" y="0"/>
            <a:ext cx="2895282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7A529-DDBF-4D4D-8EE1-8C08FC6D3EDC}"/>
              </a:ext>
            </a:extLst>
          </p:cNvPr>
          <p:cNvSpPr txBox="1"/>
          <p:nvPr/>
        </p:nvSpPr>
        <p:spPr>
          <a:xfrm>
            <a:off x="927373" y="2579821"/>
            <a:ext cx="26775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Continuing to build essential surgical services during a pandemic</a:t>
            </a:r>
          </a:p>
          <a:p>
            <a:endParaRPr lang="en-US" sz="1600" dirty="0"/>
          </a:p>
          <a:p>
            <a:pPr algn="ctr"/>
            <a:r>
              <a:rPr lang="en-US" sz="1600" b="1" dirty="0"/>
              <a:t>29 January 2021</a:t>
            </a:r>
          </a:p>
          <a:p>
            <a:pPr algn="ctr"/>
            <a:r>
              <a:rPr lang="en-US" sz="1600" b="1" dirty="0"/>
              <a:t>09:50 – 16:00 GMT</a:t>
            </a:r>
          </a:p>
          <a:p>
            <a:pPr algn="ctr"/>
            <a:r>
              <a:rPr lang="en-US" sz="1600" b="1" dirty="0"/>
              <a:t>Free to attend</a:t>
            </a:r>
          </a:p>
          <a:p>
            <a:pPr algn="ctr"/>
            <a:r>
              <a:rPr lang="en-US" sz="1600" b="1" dirty="0"/>
              <a:t>Donations welcome</a:t>
            </a:r>
          </a:p>
          <a:p>
            <a:pPr algn="ctr"/>
            <a:r>
              <a:rPr lang="en-US" sz="1600" b="1" dirty="0"/>
              <a:t>CPD points TBC</a:t>
            </a:r>
          </a:p>
          <a:p>
            <a:pPr algn="ctr"/>
            <a:endParaRPr lang="en-US" sz="1600" b="1" dirty="0"/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Book your place here: </a:t>
            </a:r>
          </a:p>
          <a:p>
            <a:pPr algn="ctr"/>
            <a:endParaRPr lang="en-US" sz="1600" b="1" dirty="0"/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Donate here: </a:t>
            </a:r>
          </a:p>
          <a:p>
            <a:endParaRPr lang="en-US" sz="16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4FA224-BEBB-B449-9E0E-607DEF52BA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2" r="10293"/>
          <a:stretch/>
        </p:blipFill>
        <p:spPr>
          <a:xfrm>
            <a:off x="900097" y="342793"/>
            <a:ext cx="1246675" cy="8802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91E29D-D050-D24C-B6EE-86D05AD44C34}"/>
              </a:ext>
            </a:extLst>
          </p:cNvPr>
          <p:cNvSpPr txBox="1"/>
          <p:nvPr/>
        </p:nvSpPr>
        <p:spPr>
          <a:xfrm>
            <a:off x="1212164" y="5702464"/>
            <a:ext cx="2040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49D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GADP 2021</a:t>
            </a:r>
            <a:endParaRPr lang="en-US" sz="1600" b="1" dirty="0">
              <a:solidFill>
                <a:srgbClr val="0049DD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F005D0-EDF5-5B4C-B4D1-6E6AE8B42171}"/>
              </a:ext>
            </a:extLst>
          </p:cNvPr>
          <p:cNvSpPr/>
          <p:nvPr/>
        </p:nvSpPr>
        <p:spPr>
          <a:xfrm>
            <a:off x="823004" y="6207657"/>
            <a:ext cx="2886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49DD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JUSTGIVING CAMPAIGN</a:t>
            </a:r>
            <a:endParaRPr lang="en-US" b="1" dirty="0">
              <a:solidFill>
                <a:srgbClr val="0049DD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89CDD4-AB7E-CE42-A46C-56FBCD1D2696}"/>
              </a:ext>
            </a:extLst>
          </p:cNvPr>
          <p:cNvCxnSpPr>
            <a:cxnSpLocks/>
          </p:cNvCxnSpPr>
          <p:nvPr/>
        </p:nvCxnSpPr>
        <p:spPr>
          <a:xfrm>
            <a:off x="1132610" y="1369852"/>
            <a:ext cx="0" cy="12440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D7FB4A5-EDFC-1849-8BE6-9EB7BFFCC5C0}"/>
              </a:ext>
            </a:extLst>
          </p:cNvPr>
          <p:cNvSpPr txBox="1"/>
          <p:nvPr/>
        </p:nvSpPr>
        <p:spPr>
          <a:xfrm>
            <a:off x="1132610" y="1299372"/>
            <a:ext cx="28001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Bangla Sangam MN" panose="02000000000000000000" pitchFamily="2" charset="0"/>
              </a:rPr>
              <a:t>GADP VIRTUAL       CONFERENCE </a:t>
            </a:r>
          </a:p>
          <a:p>
            <a:r>
              <a:rPr lang="en-US" sz="2800" b="1" dirty="0">
                <a:solidFill>
                  <a:schemeClr val="bg1"/>
                </a:solidFill>
                <a:cs typeface="Bangla Sangam MN" panose="02000000000000000000" pitchFamily="2" charset="0"/>
              </a:rPr>
              <a:t>2021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291335-98CC-6742-B045-B4DFA6B14519}"/>
              </a:ext>
            </a:extLst>
          </p:cNvPr>
          <p:cNvSpPr txBox="1"/>
          <p:nvPr/>
        </p:nvSpPr>
        <p:spPr>
          <a:xfrm>
            <a:off x="1132610" y="6576989"/>
            <a:ext cx="4094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Contact us : </a:t>
            </a:r>
            <a:r>
              <a:rPr lang="en-US" sz="1200" dirty="0" err="1"/>
              <a:t>infogadp@gmail.com</a:t>
            </a:r>
            <a:endParaRPr lang="en-US" sz="12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2FA706-6047-AB4F-8A7C-55881945D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259" y="398530"/>
            <a:ext cx="1367246" cy="71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4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2404</TotalTime>
  <Words>48</Words>
  <Application>Microsoft Macintosh PowerPoint</Application>
  <PresentationFormat>Widescreen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Bangla Sangam MN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</cp:revision>
  <dcterms:created xsi:type="dcterms:W3CDTF">2021-01-03T21:10:51Z</dcterms:created>
  <dcterms:modified xsi:type="dcterms:W3CDTF">2021-01-05T13:15:40Z</dcterms:modified>
</cp:coreProperties>
</file>